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96" r:id="rId3"/>
    <p:sldId id="297" r:id="rId4"/>
    <p:sldId id="298" r:id="rId5"/>
    <p:sldId id="302" r:id="rId6"/>
    <p:sldId id="303" r:id="rId7"/>
  </p:sldIdLst>
  <p:sldSz cx="9144000" cy="5143500" type="screen16x9"/>
  <p:notesSz cx="6858000" cy="9144000"/>
  <p:embeddedFontLst>
    <p:embeddedFont>
      <p:font typeface="Montserrat" panose="00000500000000000000" pitchFamily="2" charset="-52"/>
      <p:regular r:id="rId9"/>
      <p:bold r:id="rId10"/>
      <p:italic r:id="rId11"/>
      <p:boldItalic r:id="rId12"/>
    </p:embeddedFont>
    <p:embeddedFont>
      <p:font typeface="Source Sans Pro" panose="020B0503030403020204" pitchFamily="3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BE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B8F55BA-1D26-4A3C-8808-3F048720A6A3}">
  <a:tblStyle styleId="{CB8F55BA-1D26-4A3C-8808-3F048720A6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BF1B525-2FAF-47DF-B33A-905AB876B22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c364cc2eb0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c364cc2eb0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6176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082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4765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c364cc2eb0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c364cc2eb0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313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417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25" y="0"/>
            <a:ext cx="91440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11;p2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39200" y="645550"/>
            <a:ext cx="6865800" cy="19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" name="Google Shape;47;p8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11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1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/>
          <p:nvPr/>
        </p:nvSpPr>
        <p:spPr>
          <a:xfrm rot="10800000" flipH="1">
            <a:off x="-25" y="1289850"/>
            <a:ext cx="9144000" cy="38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" name="Google Shape;64;p12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2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»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»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»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7" r:id="rId3"/>
    <p:sldLayoutId id="2147483658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microsoft.com/office/2007/relationships/hdphoto" Target="../media/hdphoto1.wdp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ctrTitle"/>
          </p:nvPr>
        </p:nvSpPr>
        <p:spPr>
          <a:xfrm>
            <a:off x="1139200" y="645550"/>
            <a:ext cx="6865800" cy="12807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Educational Travelers</a:t>
            </a:r>
            <a:endParaRPr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DC7E10-C53D-485A-829E-3CAEECE9E3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61"/>
          <a:stretch/>
        </p:blipFill>
        <p:spPr>
          <a:xfrm>
            <a:off x="6823937" y="2616235"/>
            <a:ext cx="1614345" cy="18222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9C8406-4CAE-4EA0-ABB4-855881FF363B}"/>
              </a:ext>
            </a:extLst>
          </p:cNvPr>
          <p:cNvSpPr txBox="1"/>
          <p:nvPr/>
        </p:nvSpPr>
        <p:spPr>
          <a:xfrm>
            <a:off x="2218446" y="3127248"/>
            <a:ext cx="4152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FFFFFF"/>
              </a:buClr>
              <a:buSzPts val="3600"/>
            </a:pPr>
            <a:r>
              <a:rPr lang="en-US" sz="2000" b="1" dirty="0">
                <a:solidFill>
                  <a:schemeClr val="accent1"/>
                </a:solidFill>
                <a:latin typeface="Montserrat"/>
                <a:sym typeface="Montserrat"/>
              </a:rPr>
              <a:t>Educational Traveling project</a:t>
            </a:r>
            <a:endParaRPr lang="bg-BG" sz="2000" b="1" dirty="0">
              <a:solidFill>
                <a:schemeClr val="accent1"/>
              </a:solidFill>
              <a:latin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6"/>
          <p:cNvSpPr txBox="1">
            <a:spLocks noGrp="1"/>
          </p:cNvSpPr>
          <p:nvPr>
            <p:ph type="title"/>
          </p:nvPr>
        </p:nvSpPr>
        <p:spPr>
          <a:xfrm>
            <a:off x="656632" y="662179"/>
            <a:ext cx="78290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Our team</a:t>
            </a:r>
            <a:endParaRPr sz="3600" dirty="0"/>
          </a:p>
        </p:txBody>
      </p:sp>
      <p:pic>
        <p:nvPicPr>
          <p:cNvPr id="522" name="Google Shape;522;p46"/>
          <p:cNvPicPr preferRelativeResize="0"/>
          <p:nvPr/>
        </p:nvPicPr>
        <p:blipFill rotWithShape="1">
          <a:blip r:embed="rId3"/>
          <a:srcRect t="7185" b="7185"/>
          <a:stretch/>
        </p:blipFill>
        <p:spPr>
          <a:xfrm>
            <a:off x="1006350" y="1731592"/>
            <a:ext cx="1428600" cy="1428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3" name="Google Shape;523;p46"/>
          <p:cNvSpPr txBox="1"/>
          <p:nvPr/>
        </p:nvSpPr>
        <p:spPr>
          <a:xfrm>
            <a:off x="1011171" y="3284818"/>
            <a:ext cx="1372365" cy="70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Rumen Petkov</a:t>
            </a:r>
            <a:endParaRPr lang="bg-BG" sz="1800"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Scrum Trainer</a:t>
            </a:r>
            <a:endParaRPr sz="12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24" name="Google Shape;524;p46"/>
          <p:cNvPicPr preferRelativeResize="0"/>
          <p:nvPr/>
        </p:nvPicPr>
        <p:blipFill rotWithShape="1">
          <a:blip r:embed="rId4"/>
          <a:srcRect/>
          <a:stretch/>
        </p:blipFill>
        <p:spPr>
          <a:xfrm>
            <a:off x="2905617" y="1731592"/>
            <a:ext cx="1428600" cy="1428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5" name="Google Shape;525;p46"/>
          <p:cNvSpPr txBox="1"/>
          <p:nvPr/>
        </p:nvSpPr>
        <p:spPr>
          <a:xfrm>
            <a:off x="2657856" y="3283892"/>
            <a:ext cx="1962911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Bozhidar</a:t>
            </a:r>
            <a:r>
              <a:rPr lang="bg-BG" sz="18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GB" sz="18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Boyadzhiev</a:t>
            </a:r>
            <a:br>
              <a:rPr lang="en" dirty="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-GB" sz="12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Backend Developer</a:t>
            </a:r>
            <a:endParaRPr sz="12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26" name="Google Shape;526;p46"/>
          <p:cNvPicPr preferRelativeResize="0"/>
          <p:nvPr/>
        </p:nvPicPr>
        <p:blipFill rotWithShape="1">
          <a:blip r:embed="rId5"/>
          <a:srcRect/>
          <a:stretch/>
        </p:blipFill>
        <p:spPr>
          <a:xfrm>
            <a:off x="4804884" y="1743784"/>
            <a:ext cx="1428600" cy="1428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7" name="Google Shape;527;p46"/>
          <p:cNvSpPr txBox="1"/>
          <p:nvPr/>
        </p:nvSpPr>
        <p:spPr>
          <a:xfrm>
            <a:off x="4809705" y="3284818"/>
            <a:ext cx="14286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Kaloyan</a:t>
            </a:r>
            <a:r>
              <a:rPr lang="bg-BG" sz="18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GB" sz="18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Lambov</a:t>
            </a:r>
            <a:br>
              <a:rPr lang="en" dirty="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-GB" sz="12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Backend Developer</a:t>
            </a:r>
            <a:endParaRPr sz="12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28" name="Google Shape;528;p46"/>
          <p:cNvPicPr preferRelativeResize="0"/>
          <p:nvPr/>
        </p:nvPicPr>
        <p:blipFill rotWithShape="1">
          <a:blip r:embed="rId6"/>
          <a:srcRect l="4297" r="4297"/>
          <a:stretch/>
        </p:blipFill>
        <p:spPr>
          <a:xfrm>
            <a:off x="6704152" y="1731592"/>
            <a:ext cx="1428600" cy="1428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9" name="Google Shape;529;p46"/>
          <p:cNvSpPr txBox="1"/>
          <p:nvPr/>
        </p:nvSpPr>
        <p:spPr>
          <a:xfrm>
            <a:off x="6708972" y="3283892"/>
            <a:ext cx="1432528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Dimitar</a:t>
            </a:r>
            <a:r>
              <a:rPr lang="bg-BG" sz="18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GB" sz="18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Yoldov</a:t>
            </a:r>
            <a:br>
              <a:rPr lang="en" dirty="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-GB" sz="12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QA Engineer</a:t>
            </a:r>
            <a:endParaRPr sz="12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334246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>
            <a:spLocks noGrp="1"/>
          </p:cNvSpPr>
          <p:nvPr>
            <p:ph type="title"/>
          </p:nvPr>
        </p:nvSpPr>
        <p:spPr>
          <a:xfrm>
            <a:off x="650536" y="654821"/>
            <a:ext cx="7841192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Stages of work</a:t>
            </a:r>
            <a:endParaRPr sz="3600" dirty="0"/>
          </a:p>
        </p:txBody>
      </p:sp>
      <p:grpSp>
        <p:nvGrpSpPr>
          <p:cNvPr id="7" name="Google Shape;1698;p37">
            <a:extLst>
              <a:ext uri="{FF2B5EF4-FFF2-40B4-BE49-F238E27FC236}">
                <a16:creationId xmlns:a16="http://schemas.microsoft.com/office/drawing/2014/main" id="{185D3D23-366C-413F-9DCD-CA5CAC65F0DE}"/>
              </a:ext>
            </a:extLst>
          </p:cNvPr>
          <p:cNvGrpSpPr/>
          <p:nvPr/>
        </p:nvGrpSpPr>
        <p:grpSpPr>
          <a:xfrm>
            <a:off x="1375945" y="1388769"/>
            <a:ext cx="2330416" cy="1360528"/>
            <a:chOff x="609978" y="1065813"/>
            <a:chExt cx="2487660" cy="1571963"/>
          </a:xfrm>
        </p:grpSpPr>
        <p:grpSp>
          <p:nvGrpSpPr>
            <p:cNvPr id="8" name="Google Shape;1699;p37">
              <a:extLst>
                <a:ext uri="{FF2B5EF4-FFF2-40B4-BE49-F238E27FC236}">
                  <a16:creationId xmlns:a16="http://schemas.microsoft.com/office/drawing/2014/main" id="{54B4DD6C-5FAB-460A-A038-32C0AD6EC7CE}"/>
                </a:ext>
              </a:extLst>
            </p:cNvPr>
            <p:cNvGrpSpPr/>
            <p:nvPr/>
          </p:nvGrpSpPr>
          <p:grpSpPr>
            <a:xfrm>
              <a:off x="609978" y="1573300"/>
              <a:ext cx="2487660" cy="1064475"/>
              <a:chOff x="379720" y="247316"/>
              <a:chExt cx="8384429" cy="1064475"/>
            </a:xfrm>
          </p:grpSpPr>
          <p:sp>
            <p:nvSpPr>
              <p:cNvPr id="12" name="Google Shape;1700;p37">
                <a:extLst>
                  <a:ext uri="{FF2B5EF4-FFF2-40B4-BE49-F238E27FC236}">
                    <a16:creationId xmlns:a16="http://schemas.microsoft.com/office/drawing/2014/main" id="{9D206DC1-D09E-4D59-819C-D7C371231F0A}"/>
                  </a:ext>
                </a:extLst>
              </p:cNvPr>
              <p:cNvSpPr/>
              <p:nvPr/>
            </p:nvSpPr>
            <p:spPr>
              <a:xfrm>
                <a:off x="379720" y="247316"/>
                <a:ext cx="8384400" cy="183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BEF2"/>
              </a:solidFill>
              <a:ln>
                <a:solidFill>
                  <a:srgbClr val="00BEF2"/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701;p37">
                <a:extLst>
                  <a:ext uri="{FF2B5EF4-FFF2-40B4-BE49-F238E27FC236}">
                    <a16:creationId xmlns:a16="http://schemas.microsoft.com/office/drawing/2014/main" id="{57C51B2B-EEFC-4F80-9C17-8D7F88910D9E}"/>
                  </a:ext>
                </a:extLst>
              </p:cNvPr>
              <p:cNvSpPr/>
              <p:nvPr/>
            </p:nvSpPr>
            <p:spPr>
              <a:xfrm rot="10800000" flipH="1">
                <a:off x="379749" y="430691"/>
                <a:ext cx="8384400" cy="881100"/>
              </a:xfrm>
              <a:prstGeom prst="round2SameRect">
                <a:avLst>
                  <a:gd name="adj1" fmla="val 13379"/>
                  <a:gd name="adj2" fmla="val 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rgbClr val="00BEF2"/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bg-BG" dirty="0"/>
              </a:p>
            </p:txBody>
          </p:sp>
        </p:grpSp>
        <p:grpSp>
          <p:nvGrpSpPr>
            <p:cNvPr id="9" name="Google Shape;1702;p37">
              <a:extLst>
                <a:ext uri="{FF2B5EF4-FFF2-40B4-BE49-F238E27FC236}">
                  <a16:creationId xmlns:a16="http://schemas.microsoft.com/office/drawing/2014/main" id="{31CB7482-251C-4B88-AF3C-5154D61BE103}"/>
                </a:ext>
              </a:extLst>
            </p:cNvPr>
            <p:cNvGrpSpPr/>
            <p:nvPr/>
          </p:nvGrpSpPr>
          <p:grpSpPr>
            <a:xfrm>
              <a:off x="1487375" y="1065813"/>
              <a:ext cx="732900" cy="593400"/>
              <a:chOff x="904850" y="2929900"/>
              <a:chExt cx="732900" cy="593400"/>
            </a:xfrm>
          </p:grpSpPr>
          <p:sp>
            <p:nvSpPr>
              <p:cNvPr id="10" name="Google Shape;1703;p37">
                <a:extLst>
                  <a:ext uri="{FF2B5EF4-FFF2-40B4-BE49-F238E27FC236}">
                    <a16:creationId xmlns:a16="http://schemas.microsoft.com/office/drawing/2014/main" id="{EAA9D2AB-B898-4D81-B02F-268CBDF4302B}"/>
                  </a:ext>
                </a:extLst>
              </p:cNvPr>
              <p:cNvSpPr/>
              <p:nvPr/>
            </p:nvSpPr>
            <p:spPr>
              <a:xfrm flipH="1">
                <a:off x="904850" y="2929900"/>
                <a:ext cx="732900" cy="593400"/>
              </a:xfrm>
              <a:prstGeom prst="snip1Rect">
                <a:avLst>
                  <a:gd name="adj" fmla="val 16667"/>
                </a:avLst>
              </a:prstGeom>
              <a:ln>
                <a:solidFill>
                  <a:srgbClr val="00BEF2"/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01</a:t>
                </a:r>
                <a:endParaRPr sz="2800" b="1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  <p:sp>
            <p:nvSpPr>
              <p:cNvPr id="11" name="Google Shape;1704;p37">
                <a:extLst>
                  <a:ext uri="{FF2B5EF4-FFF2-40B4-BE49-F238E27FC236}">
                    <a16:creationId xmlns:a16="http://schemas.microsoft.com/office/drawing/2014/main" id="{DA1184F3-2446-4898-A1D9-1AD2F8E9EF1D}"/>
                  </a:ext>
                </a:extLst>
              </p:cNvPr>
              <p:cNvSpPr/>
              <p:nvPr/>
            </p:nvSpPr>
            <p:spPr>
              <a:xfrm flipH="1">
                <a:off x="918906" y="2943900"/>
                <a:ext cx="116100" cy="120300"/>
              </a:xfrm>
              <a:prstGeom prst="corner">
                <a:avLst>
                  <a:gd name="adj1" fmla="val 24015"/>
                  <a:gd name="adj2" fmla="val 22208"/>
                </a:avLst>
              </a:prstGeom>
              <a:solidFill>
                <a:schemeClr val="lt2"/>
              </a:solidFill>
              <a:ln>
                <a:solidFill>
                  <a:srgbClr val="00BEF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" name="Google Shape;1698;p37">
            <a:extLst>
              <a:ext uri="{FF2B5EF4-FFF2-40B4-BE49-F238E27FC236}">
                <a16:creationId xmlns:a16="http://schemas.microsoft.com/office/drawing/2014/main" id="{231B2B60-64F1-450E-9B05-C78EC4E624BF}"/>
              </a:ext>
            </a:extLst>
          </p:cNvPr>
          <p:cNvGrpSpPr/>
          <p:nvPr/>
        </p:nvGrpSpPr>
        <p:grpSpPr>
          <a:xfrm>
            <a:off x="5632295" y="3057364"/>
            <a:ext cx="2330416" cy="1360528"/>
            <a:chOff x="609978" y="1065813"/>
            <a:chExt cx="2487660" cy="1571963"/>
          </a:xfrm>
        </p:grpSpPr>
        <p:grpSp>
          <p:nvGrpSpPr>
            <p:cNvPr id="36" name="Google Shape;1699;p37">
              <a:extLst>
                <a:ext uri="{FF2B5EF4-FFF2-40B4-BE49-F238E27FC236}">
                  <a16:creationId xmlns:a16="http://schemas.microsoft.com/office/drawing/2014/main" id="{BA62DE08-A6CB-4DD8-ADE5-867184F8DD08}"/>
                </a:ext>
              </a:extLst>
            </p:cNvPr>
            <p:cNvGrpSpPr/>
            <p:nvPr/>
          </p:nvGrpSpPr>
          <p:grpSpPr>
            <a:xfrm>
              <a:off x="609978" y="1573300"/>
              <a:ext cx="2487660" cy="1064475"/>
              <a:chOff x="379720" y="247316"/>
              <a:chExt cx="8384429" cy="1064475"/>
            </a:xfrm>
          </p:grpSpPr>
          <p:sp>
            <p:nvSpPr>
              <p:cNvPr id="40" name="Google Shape;1700;p37">
                <a:extLst>
                  <a:ext uri="{FF2B5EF4-FFF2-40B4-BE49-F238E27FC236}">
                    <a16:creationId xmlns:a16="http://schemas.microsoft.com/office/drawing/2014/main" id="{278A350B-FA71-4CFE-BA7A-FA5433DC208A}"/>
                  </a:ext>
                </a:extLst>
              </p:cNvPr>
              <p:cNvSpPr/>
              <p:nvPr/>
            </p:nvSpPr>
            <p:spPr>
              <a:xfrm>
                <a:off x="379720" y="247316"/>
                <a:ext cx="8384400" cy="183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BEF2"/>
              </a:solidFill>
              <a:ln>
                <a:solidFill>
                  <a:srgbClr val="00BEF2"/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701;p37">
                <a:extLst>
                  <a:ext uri="{FF2B5EF4-FFF2-40B4-BE49-F238E27FC236}">
                    <a16:creationId xmlns:a16="http://schemas.microsoft.com/office/drawing/2014/main" id="{B8B28E6F-69FE-4B2A-8078-4C62DFA08560}"/>
                  </a:ext>
                </a:extLst>
              </p:cNvPr>
              <p:cNvSpPr/>
              <p:nvPr/>
            </p:nvSpPr>
            <p:spPr>
              <a:xfrm rot="10800000" flipH="1">
                <a:off x="379748" y="430691"/>
                <a:ext cx="8384400" cy="881100"/>
              </a:xfrm>
              <a:prstGeom prst="round2SameRect">
                <a:avLst>
                  <a:gd name="adj1" fmla="val 13379"/>
                  <a:gd name="adj2" fmla="val 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rgbClr val="00BEF2"/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7" name="Google Shape;1702;p37">
              <a:extLst>
                <a:ext uri="{FF2B5EF4-FFF2-40B4-BE49-F238E27FC236}">
                  <a16:creationId xmlns:a16="http://schemas.microsoft.com/office/drawing/2014/main" id="{6231462A-8017-4C95-899B-3C523E4AB03B}"/>
                </a:ext>
              </a:extLst>
            </p:cNvPr>
            <p:cNvGrpSpPr/>
            <p:nvPr/>
          </p:nvGrpSpPr>
          <p:grpSpPr>
            <a:xfrm>
              <a:off x="1487375" y="1065813"/>
              <a:ext cx="732900" cy="593400"/>
              <a:chOff x="904850" y="2929900"/>
              <a:chExt cx="732900" cy="593400"/>
            </a:xfrm>
          </p:grpSpPr>
          <p:sp>
            <p:nvSpPr>
              <p:cNvPr id="38" name="Google Shape;1703;p37">
                <a:extLst>
                  <a:ext uri="{FF2B5EF4-FFF2-40B4-BE49-F238E27FC236}">
                    <a16:creationId xmlns:a16="http://schemas.microsoft.com/office/drawing/2014/main" id="{4635B205-7A65-475D-9AEA-931E6EF41E99}"/>
                  </a:ext>
                </a:extLst>
              </p:cNvPr>
              <p:cNvSpPr/>
              <p:nvPr/>
            </p:nvSpPr>
            <p:spPr>
              <a:xfrm flipH="1">
                <a:off x="904850" y="2929900"/>
                <a:ext cx="732900" cy="593400"/>
              </a:xfrm>
              <a:prstGeom prst="snip1Rect">
                <a:avLst>
                  <a:gd name="adj" fmla="val 16667"/>
                </a:avLst>
              </a:prstGeom>
              <a:ln>
                <a:solidFill>
                  <a:srgbClr val="00BEF2"/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r>
                  <a:rPr lang="en-US" sz="2800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04</a:t>
                </a:r>
                <a:endParaRPr sz="2800" b="1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  <p:sp>
            <p:nvSpPr>
              <p:cNvPr id="39" name="Google Shape;1704;p37">
                <a:extLst>
                  <a:ext uri="{FF2B5EF4-FFF2-40B4-BE49-F238E27FC236}">
                    <a16:creationId xmlns:a16="http://schemas.microsoft.com/office/drawing/2014/main" id="{7BCAD179-E77D-482B-9BCF-852AA15865D8}"/>
                  </a:ext>
                </a:extLst>
              </p:cNvPr>
              <p:cNvSpPr/>
              <p:nvPr/>
            </p:nvSpPr>
            <p:spPr>
              <a:xfrm flipH="1">
                <a:off x="918906" y="2943900"/>
                <a:ext cx="116100" cy="120300"/>
              </a:xfrm>
              <a:prstGeom prst="corner">
                <a:avLst>
                  <a:gd name="adj1" fmla="val 24015"/>
                  <a:gd name="adj2" fmla="val 22208"/>
                </a:avLst>
              </a:prstGeom>
              <a:solidFill>
                <a:schemeClr val="lt2"/>
              </a:solidFill>
              <a:ln>
                <a:solidFill>
                  <a:srgbClr val="00BEF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" name="Google Shape;1698;p37">
            <a:extLst>
              <a:ext uri="{FF2B5EF4-FFF2-40B4-BE49-F238E27FC236}">
                <a16:creationId xmlns:a16="http://schemas.microsoft.com/office/drawing/2014/main" id="{88989915-FA60-4E33-838C-F215C7F68D44}"/>
              </a:ext>
            </a:extLst>
          </p:cNvPr>
          <p:cNvGrpSpPr/>
          <p:nvPr/>
        </p:nvGrpSpPr>
        <p:grpSpPr>
          <a:xfrm>
            <a:off x="1375953" y="3057363"/>
            <a:ext cx="2330416" cy="1360528"/>
            <a:chOff x="609978" y="1065813"/>
            <a:chExt cx="2487660" cy="1571963"/>
          </a:xfrm>
        </p:grpSpPr>
        <p:grpSp>
          <p:nvGrpSpPr>
            <p:cNvPr id="43" name="Google Shape;1699;p37">
              <a:extLst>
                <a:ext uri="{FF2B5EF4-FFF2-40B4-BE49-F238E27FC236}">
                  <a16:creationId xmlns:a16="http://schemas.microsoft.com/office/drawing/2014/main" id="{9F2D3362-618D-46BF-9604-08F4905F2644}"/>
                </a:ext>
              </a:extLst>
            </p:cNvPr>
            <p:cNvGrpSpPr/>
            <p:nvPr/>
          </p:nvGrpSpPr>
          <p:grpSpPr>
            <a:xfrm>
              <a:off x="609978" y="1573300"/>
              <a:ext cx="2487660" cy="1064475"/>
              <a:chOff x="379720" y="247316"/>
              <a:chExt cx="8384429" cy="1064475"/>
            </a:xfrm>
          </p:grpSpPr>
          <p:sp>
            <p:nvSpPr>
              <p:cNvPr id="47" name="Google Shape;1700;p37">
                <a:extLst>
                  <a:ext uri="{FF2B5EF4-FFF2-40B4-BE49-F238E27FC236}">
                    <a16:creationId xmlns:a16="http://schemas.microsoft.com/office/drawing/2014/main" id="{99F014EB-DE4E-43CC-BA50-8073AF0F5B9B}"/>
                  </a:ext>
                </a:extLst>
              </p:cNvPr>
              <p:cNvSpPr/>
              <p:nvPr/>
            </p:nvSpPr>
            <p:spPr>
              <a:xfrm>
                <a:off x="379720" y="247316"/>
                <a:ext cx="8384400" cy="183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BEF2"/>
              </a:solidFill>
              <a:ln>
                <a:solidFill>
                  <a:srgbClr val="00BEF2"/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701;p37">
                <a:extLst>
                  <a:ext uri="{FF2B5EF4-FFF2-40B4-BE49-F238E27FC236}">
                    <a16:creationId xmlns:a16="http://schemas.microsoft.com/office/drawing/2014/main" id="{9DA322EB-3E42-4671-AD7C-0B417D92CB02}"/>
                  </a:ext>
                </a:extLst>
              </p:cNvPr>
              <p:cNvSpPr/>
              <p:nvPr/>
            </p:nvSpPr>
            <p:spPr>
              <a:xfrm rot="10800000" flipH="1">
                <a:off x="379748" y="430691"/>
                <a:ext cx="8384400" cy="881100"/>
              </a:xfrm>
              <a:prstGeom prst="round2SameRect">
                <a:avLst>
                  <a:gd name="adj1" fmla="val 13379"/>
                  <a:gd name="adj2" fmla="val 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rgbClr val="00BEF2"/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44" name="Google Shape;1702;p37">
              <a:extLst>
                <a:ext uri="{FF2B5EF4-FFF2-40B4-BE49-F238E27FC236}">
                  <a16:creationId xmlns:a16="http://schemas.microsoft.com/office/drawing/2014/main" id="{8B60F747-51FC-4825-9F8A-8238E7EBE18E}"/>
                </a:ext>
              </a:extLst>
            </p:cNvPr>
            <p:cNvGrpSpPr/>
            <p:nvPr/>
          </p:nvGrpSpPr>
          <p:grpSpPr>
            <a:xfrm>
              <a:off x="1487375" y="1065813"/>
              <a:ext cx="732900" cy="593400"/>
              <a:chOff x="904850" y="2929900"/>
              <a:chExt cx="732900" cy="593400"/>
            </a:xfrm>
          </p:grpSpPr>
          <p:sp>
            <p:nvSpPr>
              <p:cNvPr id="45" name="Google Shape;1703;p37">
                <a:extLst>
                  <a:ext uri="{FF2B5EF4-FFF2-40B4-BE49-F238E27FC236}">
                    <a16:creationId xmlns:a16="http://schemas.microsoft.com/office/drawing/2014/main" id="{E6E0ED6E-53AB-4AEC-91C1-D183E3FD9595}"/>
                  </a:ext>
                </a:extLst>
              </p:cNvPr>
              <p:cNvSpPr/>
              <p:nvPr/>
            </p:nvSpPr>
            <p:spPr>
              <a:xfrm flipH="1">
                <a:off x="904850" y="2929900"/>
                <a:ext cx="732900" cy="593400"/>
              </a:xfrm>
              <a:prstGeom prst="snip1Rect">
                <a:avLst>
                  <a:gd name="adj" fmla="val 16667"/>
                </a:avLst>
              </a:prstGeom>
              <a:ln>
                <a:solidFill>
                  <a:srgbClr val="00BEF2"/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r>
                  <a:rPr lang="en-US" sz="2800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03</a:t>
                </a:r>
                <a:endParaRPr lang="bg-BG" sz="2800" b="1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  <p:sp>
            <p:nvSpPr>
              <p:cNvPr id="46" name="Google Shape;1704;p37">
                <a:extLst>
                  <a:ext uri="{FF2B5EF4-FFF2-40B4-BE49-F238E27FC236}">
                    <a16:creationId xmlns:a16="http://schemas.microsoft.com/office/drawing/2014/main" id="{4F83ACDD-5F51-4068-81AB-4B9DBFB944C4}"/>
                  </a:ext>
                </a:extLst>
              </p:cNvPr>
              <p:cNvSpPr/>
              <p:nvPr/>
            </p:nvSpPr>
            <p:spPr>
              <a:xfrm flipH="1">
                <a:off x="918906" y="2943900"/>
                <a:ext cx="116100" cy="120300"/>
              </a:xfrm>
              <a:prstGeom prst="corner">
                <a:avLst>
                  <a:gd name="adj1" fmla="val 24015"/>
                  <a:gd name="adj2" fmla="val 22208"/>
                </a:avLst>
              </a:prstGeom>
              <a:solidFill>
                <a:schemeClr val="lt2"/>
              </a:solidFill>
              <a:ln>
                <a:solidFill>
                  <a:srgbClr val="00BEF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9" name="Google Shape;1698;p37">
            <a:extLst>
              <a:ext uri="{FF2B5EF4-FFF2-40B4-BE49-F238E27FC236}">
                <a16:creationId xmlns:a16="http://schemas.microsoft.com/office/drawing/2014/main" id="{DDF83920-20F3-4829-8F5F-E21C5932D9EB}"/>
              </a:ext>
            </a:extLst>
          </p:cNvPr>
          <p:cNvGrpSpPr/>
          <p:nvPr/>
        </p:nvGrpSpPr>
        <p:grpSpPr>
          <a:xfrm>
            <a:off x="5632295" y="1398104"/>
            <a:ext cx="2330416" cy="1360528"/>
            <a:chOff x="609978" y="1065813"/>
            <a:chExt cx="2487660" cy="1571963"/>
          </a:xfrm>
        </p:grpSpPr>
        <p:grpSp>
          <p:nvGrpSpPr>
            <p:cNvPr id="50" name="Google Shape;1699;p37">
              <a:extLst>
                <a:ext uri="{FF2B5EF4-FFF2-40B4-BE49-F238E27FC236}">
                  <a16:creationId xmlns:a16="http://schemas.microsoft.com/office/drawing/2014/main" id="{B2D67062-CFE9-439B-8892-0219D64F4865}"/>
                </a:ext>
              </a:extLst>
            </p:cNvPr>
            <p:cNvGrpSpPr/>
            <p:nvPr/>
          </p:nvGrpSpPr>
          <p:grpSpPr>
            <a:xfrm>
              <a:off x="609978" y="1573300"/>
              <a:ext cx="2487660" cy="1064475"/>
              <a:chOff x="379720" y="247316"/>
              <a:chExt cx="8384429" cy="1064475"/>
            </a:xfrm>
          </p:grpSpPr>
          <p:sp>
            <p:nvSpPr>
              <p:cNvPr id="54" name="Google Shape;1700;p37">
                <a:extLst>
                  <a:ext uri="{FF2B5EF4-FFF2-40B4-BE49-F238E27FC236}">
                    <a16:creationId xmlns:a16="http://schemas.microsoft.com/office/drawing/2014/main" id="{F9B5B18D-D1F1-486C-8D5E-D02742E353F2}"/>
                  </a:ext>
                </a:extLst>
              </p:cNvPr>
              <p:cNvSpPr/>
              <p:nvPr/>
            </p:nvSpPr>
            <p:spPr>
              <a:xfrm>
                <a:off x="379720" y="247316"/>
                <a:ext cx="8384400" cy="183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BEF2"/>
              </a:solidFill>
              <a:ln>
                <a:solidFill>
                  <a:srgbClr val="00BEF2"/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701;p37">
                <a:extLst>
                  <a:ext uri="{FF2B5EF4-FFF2-40B4-BE49-F238E27FC236}">
                    <a16:creationId xmlns:a16="http://schemas.microsoft.com/office/drawing/2014/main" id="{DD0DA273-1EB0-4C85-AEB4-03D39DC3C647}"/>
                  </a:ext>
                </a:extLst>
              </p:cNvPr>
              <p:cNvSpPr/>
              <p:nvPr/>
            </p:nvSpPr>
            <p:spPr>
              <a:xfrm rot="10800000" flipH="1">
                <a:off x="379748" y="430691"/>
                <a:ext cx="8384400" cy="881100"/>
              </a:xfrm>
              <a:prstGeom prst="round2SameRect">
                <a:avLst>
                  <a:gd name="adj1" fmla="val 13379"/>
                  <a:gd name="adj2" fmla="val 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rgbClr val="00BEF2"/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1" name="Google Shape;1702;p37">
              <a:extLst>
                <a:ext uri="{FF2B5EF4-FFF2-40B4-BE49-F238E27FC236}">
                  <a16:creationId xmlns:a16="http://schemas.microsoft.com/office/drawing/2014/main" id="{491DC89E-8B71-4005-BBEA-CC1A15606E78}"/>
                </a:ext>
              </a:extLst>
            </p:cNvPr>
            <p:cNvGrpSpPr/>
            <p:nvPr/>
          </p:nvGrpSpPr>
          <p:grpSpPr>
            <a:xfrm>
              <a:off x="1487375" y="1065813"/>
              <a:ext cx="732900" cy="593400"/>
              <a:chOff x="904850" y="2929900"/>
              <a:chExt cx="732900" cy="593400"/>
            </a:xfrm>
          </p:grpSpPr>
          <p:sp>
            <p:nvSpPr>
              <p:cNvPr id="52" name="Google Shape;1703;p37">
                <a:extLst>
                  <a:ext uri="{FF2B5EF4-FFF2-40B4-BE49-F238E27FC236}">
                    <a16:creationId xmlns:a16="http://schemas.microsoft.com/office/drawing/2014/main" id="{E0CE611A-AF8B-47AF-98B9-FD11927E9C17}"/>
                  </a:ext>
                </a:extLst>
              </p:cNvPr>
              <p:cNvSpPr/>
              <p:nvPr/>
            </p:nvSpPr>
            <p:spPr>
              <a:xfrm flipH="1">
                <a:off x="904850" y="2929900"/>
                <a:ext cx="732900" cy="593400"/>
              </a:xfrm>
              <a:prstGeom prst="snip1Rect">
                <a:avLst>
                  <a:gd name="adj" fmla="val 16667"/>
                </a:avLst>
              </a:prstGeom>
              <a:ln>
                <a:solidFill>
                  <a:srgbClr val="00BEF2"/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>
                  <a:buFont typeface="Arial"/>
                  <a:buNone/>
                </a:pPr>
                <a:r>
                  <a:rPr lang="en-US" sz="2800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02</a:t>
                </a:r>
                <a:endParaRPr sz="2800" b="1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  <p:sp>
            <p:nvSpPr>
              <p:cNvPr id="53" name="Google Shape;1704;p37">
                <a:extLst>
                  <a:ext uri="{FF2B5EF4-FFF2-40B4-BE49-F238E27FC236}">
                    <a16:creationId xmlns:a16="http://schemas.microsoft.com/office/drawing/2014/main" id="{FFBC331C-E157-4F92-950B-0F6BB1AF0A2F}"/>
                  </a:ext>
                </a:extLst>
              </p:cNvPr>
              <p:cNvSpPr/>
              <p:nvPr/>
            </p:nvSpPr>
            <p:spPr>
              <a:xfrm flipH="1">
                <a:off x="918906" y="2943900"/>
                <a:ext cx="116100" cy="120300"/>
              </a:xfrm>
              <a:prstGeom prst="corner">
                <a:avLst>
                  <a:gd name="adj1" fmla="val 24015"/>
                  <a:gd name="adj2" fmla="val 22208"/>
                </a:avLst>
              </a:prstGeom>
              <a:solidFill>
                <a:schemeClr val="lt2"/>
              </a:solidFill>
              <a:ln>
                <a:solidFill>
                  <a:srgbClr val="00BEF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F98E8A4-B74E-49DB-B281-43C3437CA258}"/>
              </a:ext>
            </a:extLst>
          </p:cNvPr>
          <p:cNvSpPr txBox="1"/>
          <p:nvPr/>
        </p:nvSpPr>
        <p:spPr>
          <a:xfrm>
            <a:off x="1432567" y="2009820"/>
            <a:ext cx="22171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Distribution of roles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12269E-4466-4D24-A23D-719D3350C6B7}"/>
              </a:ext>
            </a:extLst>
          </p:cNvPr>
          <p:cNvSpPr txBox="1"/>
          <p:nvPr/>
        </p:nvSpPr>
        <p:spPr>
          <a:xfrm>
            <a:off x="5632295" y="1995977"/>
            <a:ext cx="233040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Working on the project</a:t>
            </a:r>
          </a:p>
          <a:p>
            <a:endParaRPr lang="bg-B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9107C0-4A4D-4C1F-BFE7-3321E1CA84E2}"/>
              </a:ext>
            </a:extLst>
          </p:cNvPr>
          <p:cNvSpPr txBox="1"/>
          <p:nvPr/>
        </p:nvSpPr>
        <p:spPr>
          <a:xfrm>
            <a:off x="1458232" y="3655236"/>
            <a:ext cx="21658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Solving the problems</a:t>
            </a:r>
            <a:endParaRPr lang="bg-BG" sz="22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4F92FB-FBE5-4BD5-BE30-BC5ED19D85D5}"/>
              </a:ext>
            </a:extLst>
          </p:cNvPr>
          <p:cNvSpPr txBox="1"/>
          <p:nvPr/>
        </p:nvSpPr>
        <p:spPr>
          <a:xfrm>
            <a:off x="5572203" y="3608039"/>
            <a:ext cx="2390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Presenting the final product</a:t>
            </a:r>
            <a:endParaRPr lang="bg-BG" sz="22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139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ctrTitle" idx="4294967295"/>
          </p:nvPr>
        </p:nvSpPr>
        <p:spPr>
          <a:xfrm>
            <a:off x="636072" y="609607"/>
            <a:ext cx="7861752" cy="6750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accent1"/>
                </a:solidFill>
              </a:rPr>
              <a:t>Our idea</a:t>
            </a:r>
            <a:endParaRPr sz="36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EFE965-951F-4681-9F2E-A539B9396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809" y="1659621"/>
            <a:ext cx="3480815" cy="24993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FC08B9-0109-4800-B4C8-C9247830D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457" y="1659620"/>
            <a:ext cx="3480815" cy="249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640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6"/>
          <p:cNvSpPr txBox="1">
            <a:spLocks noGrp="1"/>
          </p:cNvSpPr>
          <p:nvPr>
            <p:ph type="title"/>
          </p:nvPr>
        </p:nvSpPr>
        <p:spPr>
          <a:xfrm>
            <a:off x="644440" y="674371"/>
            <a:ext cx="7871672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Used technologies</a:t>
            </a:r>
            <a:endParaRPr lang="en-GB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F6C6B3-686A-4587-9951-7C89677CA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584" y="1345180"/>
            <a:ext cx="1206020" cy="12060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F0D39C-8F9E-4DC0-80D4-570EBBAD17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9531" y1="43164" x2="18945" y2="44727"/>
                        <a14:foregroundMark x1="20313" y1="45508" x2="21484" y2="55273"/>
                        <a14:foregroundMark x1="21484" y1="55273" x2="26953" y2="46289"/>
                        <a14:foregroundMark x1="26953" y1="46289" x2="33203" y2="55273"/>
                        <a14:foregroundMark x1="33203" y1="55273" x2="39844" y2="47461"/>
                        <a14:foregroundMark x1="39844" y1="47461" x2="39844" y2="41602"/>
                        <a14:foregroundMark x1="33789" y1="54492" x2="37109" y2="53125"/>
                        <a14:foregroundMark x1="32617" y1="50586" x2="28125" y2="45117"/>
                        <a14:foregroundMark x1="26172" y1="51563" x2="21875" y2="53906"/>
                        <a14:foregroundMark x1="29688" y1="43750" x2="28906" y2="40625"/>
                        <a14:foregroundMark x1="22656" y1="55469" x2="28320" y2="539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59404" y="1246682"/>
            <a:ext cx="1418922" cy="14189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DED12C-15B5-4D71-8078-FE7F6DB9AB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3539" y="1446101"/>
            <a:ext cx="1096865" cy="10200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6951B3-4952-4AC2-AC33-9D2B6B467F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5586" y1="44531" x2="34961" y2="574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85617" y="1281089"/>
            <a:ext cx="1407376" cy="14073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9D9211-C233-4113-A350-7F2AE682E2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2769" y="3105191"/>
            <a:ext cx="1206020" cy="11059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8E0D2C-5F7F-4FF0-87B6-3C5B805264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4672" y="2943100"/>
            <a:ext cx="1328205" cy="13282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30E410-E6EB-427B-93E8-ABB1322BAF4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32002"/>
          <a:stretch/>
        </p:blipFill>
        <p:spPr>
          <a:xfrm>
            <a:off x="1794594" y="3059530"/>
            <a:ext cx="2938514" cy="11239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FBC891-C55D-437A-8441-8D2097C09B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61415" y="2829853"/>
            <a:ext cx="1554697" cy="15546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992096C-0E1C-4C2E-9FE1-2D68B4F356D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28339" y="3195410"/>
            <a:ext cx="925507" cy="92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05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>
            <a:spLocks noGrp="1"/>
          </p:cNvSpPr>
          <p:nvPr>
            <p:ph type="subTitle" idx="4294967295"/>
          </p:nvPr>
        </p:nvSpPr>
        <p:spPr>
          <a:xfrm>
            <a:off x="1377575" y="2916255"/>
            <a:ext cx="6388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Whoa! That’s a big number, aren’t you proud?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" name="Google Shape;201;p27">
            <a:extLst>
              <a:ext uri="{FF2B5EF4-FFF2-40B4-BE49-F238E27FC236}">
                <a16:creationId xmlns:a16="http://schemas.microsoft.com/office/drawing/2014/main" id="{9B97782D-1F03-4808-B15A-A016EFBA4389}"/>
              </a:ext>
            </a:extLst>
          </p:cNvPr>
          <p:cNvSpPr txBox="1">
            <a:spLocks/>
          </p:cNvSpPr>
          <p:nvPr/>
        </p:nvSpPr>
        <p:spPr>
          <a:xfrm>
            <a:off x="783336" y="1949110"/>
            <a:ext cx="7577328" cy="1659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GB" sz="6000" dirty="0">
                <a:solidFill>
                  <a:schemeClr val="accent1"/>
                </a:solidFill>
              </a:rPr>
              <a:t>Now let’s show you our game!</a:t>
            </a:r>
          </a:p>
        </p:txBody>
      </p:sp>
    </p:spTree>
    <p:extLst>
      <p:ext uri="{BB962C8B-B14F-4D97-AF65-F5344CB8AC3E}">
        <p14:creationId xmlns:p14="http://schemas.microsoft.com/office/powerpoint/2010/main" val="1607433740"/>
      </p:ext>
    </p:extLst>
  </p:cSld>
  <p:clrMapOvr>
    <a:masterClrMapping/>
  </p:clrMapOvr>
</p:sld>
</file>

<file path=ppt/theme/theme1.xml><?xml version="1.0" encoding="utf-8"?>
<a:theme xmlns:a="http://schemas.openxmlformats.org/drawingml/2006/main" name="Gremio template">
  <a:themeElements>
    <a:clrScheme name="Custom 347">
      <a:dk1>
        <a:srgbClr val="25516C"/>
      </a:dk1>
      <a:lt1>
        <a:srgbClr val="FFFFFF"/>
      </a:lt1>
      <a:dk2>
        <a:srgbClr val="666666"/>
      </a:dk2>
      <a:lt2>
        <a:srgbClr val="E2E7E9"/>
      </a:lt2>
      <a:accent1>
        <a:srgbClr val="00BEF2"/>
      </a:accent1>
      <a:accent2>
        <a:srgbClr val="2D82B0"/>
      </a:accent2>
      <a:accent3>
        <a:srgbClr val="25516C"/>
      </a:accent3>
      <a:accent4>
        <a:srgbClr val="67D6E9"/>
      </a:accent4>
      <a:accent5>
        <a:srgbClr val="41A2B3"/>
      </a:accent5>
      <a:accent6>
        <a:srgbClr val="0C8196"/>
      </a:accent6>
      <a:hlink>
        <a:srgbClr val="2D82B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69</Words>
  <Application>Microsoft Office PowerPoint</Application>
  <PresentationFormat>On-screen Show (16:9)</PresentationFormat>
  <Paragraphs>21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Source Sans Pro</vt:lpstr>
      <vt:lpstr>Montserrat</vt:lpstr>
      <vt:lpstr>Gremio template</vt:lpstr>
      <vt:lpstr>Educational Travelers</vt:lpstr>
      <vt:lpstr>Our team</vt:lpstr>
      <vt:lpstr>Stages of work</vt:lpstr>
      <vt:lpstr>Our idea</vt:lpstr>
      <vt:lpstr>Used technologies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Educational Travelers</dc:title>
  <dc:creator>Rumen</dc:creator>
  <cp:lastModifiedBy>Румен И. Петков</cp:lastModifiedBy>
  <cp:revision>3</cp:revision>
  <dcterms:modified xsi:type="dcterms:W3CDTF">2022-11-20T20:35:42Z</dcterms:modified>
</cp:coreProperties>
</file>